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69" r:id="rId2"/>
    <p:sldId id="723" r:id="rId3"/>
    <p:sldId id="652" r:id="rId4"/>
    <p:sldId id="710" r:id="rId5"/>
    <p:sldId id="709" r:id="rId6"/>
    <p:sldId id="644" r:id="rId7"/>
    <p:sldId id="699" r:id="rId8"/>
    <p:sldId id="677" r:id="rId9"/>
    <p:sldId id="650" r:id="rId10"/>
    <p:sldId id="701" r:id="rId11"/>
    <p:sldId id="686" r:id="rId12"/>
    <p:sldId id="698" r:id="rId13"/>
    <p:sldId id="669" r:id="rId14"/>
    <p:sldId id="690" r:id="rId15"/>
    <p:sldId id="770" r:id="rId16"/>
    <p:sldId id="771" r:id="rId17"/>
    <p:sldId id="692" r:id="rId18"/>
    <p:sldId id="772" r:id="rId19"/>
    <p:sldId id="728" r:id="rId20"/>
  </p:sldIdLst>
  <p:sldSz cx="9144000" cy="6858000" type="screen4x3"/>
  <p:notesSz cx="9928225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380F0-649B-4B61-B151-70EA54B53A9B}" v="578" dt="2023-04-13T20:13:47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93136" autoAdjust="0"/>
  </p:normalViewPr>
  <p:slideViewPr>
    <p:cSldViewPr>
      <p:cViewPr varScale="1">
        <p:scale>
          <a:sx n="106" d="100"/>
          <a:sy n="106" d="100"/>
        </p:scale>
        <p:origin x="1806" y="108"/>
      </p:cViewPr>
      <p:guideLst>
        <p:guide orient="horz" pos="365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ulec Marek" userId="7eff901b-86d2-4956-988d-66b8c89c11c1" providerId="ADAL" clId="{55D380F0-649B-4B61-B151-70EA54B53A9B}"/>
    <pc:docChg chg="undo custSel addSld delSld modSld sldOrd">
      <pc:chgData name="Mikulec Marek" userId="7eff901b-86d2-4956-988d-66b8c89c11c1" providerId="ADAL" clId="{55D380F0-649B-4B61-B151-70EA54B53A9B}" dt="2023-04-13T20:14:38.758" v="948" actId="47"/>
      <pc:docMkLst>
        <pc:docMk/>
      </pc:docMkLst>
      <pc:sldChg chg="del">
        <pc:chgData name="Mikulec Marek" userId="7eff901b-86d2-4956-988d-66b8c89c11c1" providerId="ADAL" clId="{55D380F0-649B-4B61-B151-70EA54B53A9B}" dt="2023-04-13T18:35:20.420" v="158" actId="47"/>
        <pc:sldMkLst>
          <pc:docMk/>
          <pc:sldMk cId="0" sldId="257"/>
        </pc:sldMkLst>
      </pc:sldChg>
      <pc:sldChg chg="modSp del mod">
        <pc:chgData name="Mikulec Marek" userId="7eff901b-86d2-4956-988d-66b8c89c11c1" providerId="ADAL" clId="{55D380F0-649B-4B61-B151-70EA54B53A9B}" dt="2023-04-13T18:26:25.075" v="124" actId="47"/>
        <pc:sldMkLst>
          <pc:docMk/>
          <pc:sldMk cId="0" sldId="514"/>
        </pc:sldMkLst>
        <pc:spChg chg="mod">
          <ac:chgData name="Mikulec Marek" userId="7eff901b-86d2-4956-988d-66b8c89c11c1" providerId="ADAL" clId="{55D380F0-649B-4B61-B151-70EA54B53A9B}" dt="2023-04-13T18:26:10.822" v="120" actId="20577"/>
          <ac:spMkLst>
            <pc:docMk/>
            <pc:sldMk cId="0" sldId="514"/>
            <ac:spMk id="37890" creationId="{647625F3-03F7-6C62-8B7D-7624E8B2A682}"/>
          </ac:spMkLst>
        </pc:spChg>
      </pc:sldChg>
      <pc:sldChg chg="del">
        <pc:chgData name="Mikulec Marek" userId="7eff901b-86d2-4956-988d-66b8c89c11c1" providerId="ADAL" clId="{55D380F0-649B-4B61-B151-70EA54B53A9B}" dt="2023-04-13T18:25:03.738" v="57" actId="47"/>
        <pc:sldMkLst>
          <pc:docMk/>
          <pc:sldMk cId="0" sldId="522"/>
        </pc:sldMkLst>
      </pc:sldChg>
      <pc:sldChg chg="del">
        <pc:chgData name="Mikulec Marek" userId="7eff901b-86d2-4956-988d-66b8c89c11c1" providerId="ADAL" clId="{55D380F0-649B-4B61-B151-70EA54B53A9B}" dt="2023-04-13T18:35:21.810" v="159" actId="47"/>
        <pc:sldMkLst>
          <pc:docMk/>
          <pc:sldMk cId="0" sldId="609"/>
        </pc:sldMkLst>
      </pc:sldChg>
      <pc:sldChg chg="del">
        <pc:chgData name="Mikulec Marek" userId="7eff901b-86d2-4956-988d-66b8c89c11c1" providerId="ADAL" clId="{55D380F0-649B-4B61-B151-70EA54B53A9B}" dt="2023-04-13T18:26:32.739" v="129" actId="47"/>
        <pc:sldMkLst>
          <pc:docMk/>
          <pc:sldMk cId="0" sldId="627"/>
        </pc:sldMkLst>
      </pc:sldChg>
      <pc:sldChg chg="or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44"/>
        </pc:sldMkLst>
      </pc:sldChg>
      <pc:sldChg chg="addSp delSp modSp mo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0" sldId="650"/>
        </pc:sldMkLst>
        <pc:picChg chg="add mod">
          <ac:chgData name="Mikulec Marek" userId="7eff901b-86d2-4956-988d-66b8c89c11c1" providerId="ADAL" clId="{55D380F0-649B-4B61-B151-70EA54B53A9B}" dt="2023-04-13T18:37:19.438" v="165" actId="1076"/>
          <ac:picMkLst>
            <pc:docMk/>
            <pc:sldMk cId="0" sldId="650"/>
            <ac:picMk id="5" creationId="{18E0D79E-6063-13F9-DCBE-E82E31D336BD}"/>
          </ac:picMkLst>
        </pc:picChg>
        <pc:picChg chg="del">
          <ac:chgData name="Mikulec Marek" userId="7eff901b-86d2-4956-988d-66b8c89c11c1" providerId="ADAL" clId="{55D380F0-649B-4B61-B151-70EA54B53A9B}" dt="2023-04-13T18:37:03.471" v="162" actId="478"/>
          <ac:picMkLst>
            <pc:docMk/>
            <pc:sldMk cId="0" sldId="650"/>
            <ac:picMk id="6" creationId="{2969E754-48DC-B299-A529-13E51332D20B}"/>
          </ac:picMkLst>
        </pc:picChg>
      </pc:sldChg>
      <pc:sldChg chg="modSp mod or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52"/>
        </pc:sldMkLst>
        <pc:spChg chg="mod">
          <ac:chgData name="Mikulec Marek" userId="7eff901b-86d2-4956-988d-66b8c89c11c1" providerId="ADAL" clId="{55D380F0-649B-4B61-B151-70EA54B53A9B}" dt="2023-04-13T19:12:24.996" v="260" actId="1076"/>
          <ac:spMkLst>
            <pc:docMk/>
            <pc:sldMk cId="0" sldId="652"/>
            <ac:spMk id="22530" creationId="{77A72E8E-AC1E-5831-2C93-4A5C55CC67E2}"/>
          </ac:spMkLst>
        </pc:spChg>
      </pc:sldChg>
      <pc:sldChg chg="del">
        <pc:chgData name="Mikulec Marek" userId="7eff901b-86d2-4956-988d-66b8c89c11c1" providerId="ADAL" clId="{55D380F0-649B-4B61-B151-70EA54B53A9B}" dt="2023-04-13T18:27:18.578" v="130" actId="47"/>
        <pc:sldMkLst>
          <pc:docMk/>
          <pc:sldMk cId="0" sldId="659"/>
        </pc:sldMkLst>
      </pc:sldChg>
      <pc:sldChg chg="modSp mo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69"/>
        </pc:sldMkLst>
        <pc:spChg chg="mod">
          <ac:chgData name="Mikulec Marek" userId="7eff901b-86d2-4956-988d-66b8c89c11c1" providerId="ADAL" clId="{55D380F0-649B-4B61-B151-70EA54B53A9B}" dt="2023-04-13T19:19:21.561" v="518" actId="20577"/>
          <ac:spMkLst>
            <pc:docMk/>
            <pc:sldMk cId="0" sldId="669"/>
            <ac:spMk id="17410" creationId="{66DF2F0A-1151-028A-D7FC-C001464F69CE}"/>
          </ac:spMkLst>
        </pc:spChg>
        <pc:picChg chg="mod">
          <ac:chgData name="Mikulec Marek" userId="7eff901b-86d2-4956-988d-66b8c89c11c1" providerId="ADAL" clId="{55D380F0-649B-4B61-B151-70EA54B53A9B}" dt="2023-04-13T19:19:29.143" v="519" actId="1076"/>
          <ac:picMkLst>
            <pc:docMk/>
            <pc:sldMk cId="0" sldId="669"/>
            <ac:picMk id="4" creationId="{C1E246DF-4472-38CC-AA47-ACD31CE4A9A6}"/>
          </ac:picMkLst>
        </pc:picChg>
      </pc:sldChg>
      <pc:sldChg chg="del">
        <pc:chgData name="Mikulec Marek" userId="7eff901b-86d2-4956-988d-66b8c89c11c1" providerId="ADAL" clId="{55D380F0-649B-4B61-B151-70EA54B53A9B}" dt="2023-04-13T19:08:48.998" v="244" actId="47"/>
        <pc:sldMkLst>
          <pc:docMk/>
          <pc:sldMk cId="0" sldId="672"/>
        </pc:sldMkLst>
      </pc:sldChg>
      <pc:sldChg chg="del">
        <pc:chgData name="Mikulec Marek" userId="7eff901b-86d2-4956-988d-66b8c89c11c1" providerId="ADAL" clId="{55D380F0-649B-4B61-B151-70EA54B53A9B}" dt="2023-04-13T18:04:54.806" v="1" actId="47"/>
        <pc:sldMkLst>
          <pc:docMk/>
          <pc:sldMk cId="0" sldId="675"/>
        </pc:sldMkLst>
      </pc:sldChg>
      <pc:sldChg chg="del">
        <pc:chgData name="Mikulec Marek" userId="7eff901b-86d2-4956-988d-66b8c89c11c1" providerId="ADAL" clId="{55D380F0-649B-4B61-B151-70EA54B53A9B}" dt="2023-04-13T18:25:04.782" v="58" actId="47"/>
        <pc:sldMkLst>
          <pc:docMk/>
          <pc:sldMk cId="0" sldId="676"/>
        </pc:sldMkLst>
      </pc:sldChg>
      <pc:sldChg chg="modSp mo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77"/>
        </pc:sldMkLst>
        <pc:spChg chg="mod">
          <ac:chgData name="Mikulec Marek" userId="7eff901b-86d2-4956-988d-66b8c89c11c1" providerId="ADAL" clId="{55D380F0-649B-4B61-B151-70EA54B53A9B}" dt="2023-04-13T19:14:07.219" v="386" actId="1076"/>
          <ac:spMkLst>
            <pc:docMk/>
            <pc:sldMk cId="0" sldId="677"/>
            <ac:spMk id="2" creationId="{168009DA-C340-0CC9-2726-BACC41472C2C}"/>
          </ac:spMkLst>
        </pc:spChg>
      </pc:sldChg>
      <pc:sldChg chg="del">
        <pc:chgData name="Mikulec Marek" userId="7eff901b-86d2-4956-988d-66b8c89c11c1" providerId="ADAL" clId="{55D380F0-649B-4B61-B151-70EA54B53A9B}" dt="2023-04-13T18:26:31.598" v="128" actId="47"/>
        <pc:sldMkLst>
          <pc:docMk/>
          <pc:sldMk cId="0" sldId="685"/>
        </pc:sldMkLst>
      </pc:sldChg>
      <pc:sldChg chg="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86"/>
        </pc:sldMkLst>
      </pc:sldChg>
      <pc:sldChg chg="del">
        <pc:chgData name="Mikulec Marek" userId="7eff901b-86d2-4956-988d-66b8c89c11c1" providerId="ADAL" clId="{55D380F0-649B-4B61-B151-70EA54B53A9B}" dt="2023-04-13T19:19:44.088" v="520" actId="47"/>
        <pc:sldMkLst>
          <pc:docMk/>
          <pc:sldMk cId="0" sldId="689"/>
        </pc:sldMkLst>
      </pc:sldChg>
      <pc:sldChg chg="addSp delSp modSp mo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0" sldId="690"/>
        </pc:sldMkLst>
        <pc:picChg chg="del mod">
          <ac:chgData name="Mikulec Marek" userId="7eff901b-86d2-4956-988d-66b8c89c11c1" providerId="ADAL" clId="{55D380F0-649B-4B61-B151-70EA54B53A9B}" dt="2023-04-13T18:42:45.379" v="172" actId="478"/>
          <ac:picMkLst>
            <pc:docMk/>
            <pc:sldMk cId="0" sldId="690"/>
            <ac:picMk id="3" creationId="{EB16C201-E39F-9F90-7E57-A4D261441461}"/>
          </ac:picMkLst>
        </pc:picChg>
        <pc:picChg chg="add mod">
          <ac:chgData name="Mikulec Marek" userId="7eff901b-86d2-4956-988d-66b8c89c11c1" providerId="ADAL" clId="{55D380F0-649B-4B61-B151-70EA54B53A9B}" dt="2023-04-13T18:42:56.200" v="175" actId="1076"/>
          <ac:picMkLst>
            <pc:docMk/>
            <pc:sldMk cId="0" sldId="690"/>
            <ac:picMk id="4" creationId="{21D335CE-5BF0-14C1-A487-B509AF4CDA24}"/>
          </ac:picMkLst>
        </pc:picChg>
      </pc:sldChg>
      <pc:sldChg chg="addSp modSp or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0" sldId="692"/>
        </pc:sldMkLst>
        <pc:spChg chg="add mod">
          <ac:chgData name="Mikulec Marek" userId="7eff901b-86d2-4956-988d-66b8c89c11c1" providerId="ADAL" clId="{55D380F0-649B-4B61-B151-70EA54B53A9B}" dt="2023-04-13T18:48:46.108" v="179" actId="571"/>
          <ac:spMkLst>
            <pc:docMk/>
            <pc:sldMk cId="0" sldId="692"/>
            <ac:spMk id="2" creationId="{A836C4C7-B6C1-8925-8A87-72EB064E5888}"/>
          </ac:spMkLst>
        </pc:spChg>
        <pc:spChg chg="mod">
          <ac:chgData name="Mikulec Marek" userId="7eff901b-86d2-4956-988d-66b8c89c11c1" providerId="ADAL" clId="{55D380F0-649B-4B61-B151-70EA54B53A9B}" dt="2023-04-13T19:29:31.939" v="898" actId="20577"/>
          <ac:spMkLst>
            <pc:docMk/>
            <pc:sldMk cId="0" sldId="692"/>
            <ac:spMk id="3" creationId="{D6E8FBE3-0AA4-0851-822B-2AD31A8F8E31}"/>
          </ac:spMkLst>
        </pc:spChg>
      </pc:sldChg>
      <pc:sldChg chg="del">
        <pc:chgData name="Mikulec Marek" userId="7eff901b-86d2-4956-988d-66b8c89c11c1" providerId="ADAL" clId="{55D380F0-649B-4B61-B151-70EA54B53A9B}" dt="2023-04-13T19:13:25.151" v="340" actId="47"/>
        <pc:sldMkLst>
          <pc:docMk/>
          <pc:sldMk cId="0" sldId="695"/>
        </pc:sldMkLst>
      </pc:sldChg>
      <pc:sldChg chg="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698"/>
        </pc:sldMkLst>
      </pc:sldChg>
      <pc:sldChg chg="addSp delSp modSp mod or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0" sldId="699"/>
        </pc:sldMkLst>
        <pc:spChg chg="add del mod">
          <ac:chgData name="Mikulec Marek" userId="7eff901b-86d2-4956-988d-66b8c89c11c1" providerId="ADAL" clId="{55D380F0-649B-4B61-B151-70EA54B53A9B}" dt="2023-04-13T18:31:12.315" v="135" actId="478"/>
          <ac:spMkLst>
            <pc:docMk/>
            <pc:sldMk cId="0" sldId="699"/>
            <ac:spMk id="2" creationId="{CC034956-804E-961E-CD94-F2AABF4032F8}"/>
          </ac:spMkLst>
        </pc:spChg>
        <pc:spChg chg="del">
          <ac:chgData name="Mikulec Marek" userId="7eff901b-86d2-4956-988d-66b8c89c11c1" providerId="ADAL" clId="{55D380F0-649B-4B61-B151-70EA54B53A9B}" dt="2023-04-13T18:31:09.385" v="134" actId="478"/>
          <ac:spMkLst>
            <pc:docMk/>
            <pc:sldMk cId="0" sldId="699"/>
            <ac:spMk id="3" creationId="{E0DCB868-255C-7A9A-3069-18635B135710}"/>
          </ac:spMkLst>
        </pc:spChg>
        <pc:spChg chg="add del mod">
          <ac:chgData name="Mikulec Marek" userId="7eff901b-86d2-4956-988d-66b8c89c11c1" providerId="ADAL" clId="{55D380F0-649B-4B61-B151-70EA54B53A9B}" dt="2023-04-13T18:31:48.045" v="148" actId="478"/>
          <ac:spMkLst>
            <pc:docMk/>
            <pc:sldMk cId="0" sldId="699"/>
            <ac:spMk id="6" creationId="{445F1CD4-0CD7-EE91-43BB-13EB6BF96BD4}"/>
          </ac:spMkLst>
        </pc:spChg>
        <pc:spChg chg="add del mod">
          <ac:chgData name="Mikulec Marek" userId="7eff901b-86d2-4956-988d-66b8c89c11c1" providerId="ADAL" clId="{55D380F0-649B-4B61-B151-70EA54B53A9B}" dt="2023-04-13T18:31:48.045" v="148" actId="478"/>
          <ac:spMkLst>
            <pc:docMk/>
            <pc:sldMk cId="0" sldId="699"/>
            <ac:spMk id="28674" creationId="{B9C47F7D-3E9A-F968-5F45-360DBA8053C5}"/>
          </ac:spMkLst>
        </pc:spChg>
        <pc:picChg chg="add mod">
          <ac:chgData name="Mikulec Marek" userId="7eff901b-86d2-4956-988d-66b8c89c11c1" providerId="ADAL" clId="{55D380F0-649B-4B61-B151-70EA54B53A9B}" dt="2023-04-13T18:32:41.515" v="153" actId="1076"/>
          <ac:picMkLst>
            <pc:docMk/>
            <pc:sldMk cId="0" sldId="699"/>
            <ac:picMk id="5" creationId="{8E253F32-7A32-D94D-C27F-4C5A28606DD8}"/>
          </ac:picMkLst>
        </pc:picChg>
        <pc:picChg chg="add mod">
          <ac:chgData name="Mikulec Marek" userId="7eff901b-86d2-4956-988d-66b8c89c11c1" providerId="ADAL" clId="{55D380F0-649B-4B61-B151-70EA54B53A9B}" dt="2023-04-13T18:32:35.817" v="152" actId="1076"/>
          <ac:picMkLst>
            <pc:docMk/>
            <pc:sldMk cId="0" sldId="699"/>
            <ac:picMk id="8" creationId="{26E1C1E0-7529-04C9-135B-2B0BF5C60204}"/>
          </ac:picMkLst>
        </pc:picChg>
        <pc:picChg chg="del">
          <ac:chgData name="Mikulec Marek" userId="7eff901b-86d2-4956-988d-66b8c89c11c1" providerId="ADAL" clId="{55D380F0-649B-4B61-B151-70EA54B53A9B}" dt="2023-04-13T18:31:14.474" v="136" actId="478"/>
          <ac:picMkLst>
            <pc:docMk/>
            <pc:sldMk cId="0" sldId="699"/>
            <ac:picMk id="28676" creationId="{10607FB5-AE97-129C-D99C-F3E9EF019BB6}"/>
          </ac:picMkLst>
        </pc:picChg>
      </pc:sldChg>
      <pc:sldChg chg="or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701"/>
        </pc:sldMkLst>
      </pc:sldChg>
      <pc:sldChg chg="del">
        <pc:chgData name="Mikulec Marek" userId="7eff901b-86d2-4956-988d-66b8c89c11c1" providerId="ADAL" clId="{55D380F0-649B-4B61-B151-70EA54B53A9B}" dt="2023-04-13T18:35:25.667" v="160" actId="47"/>
        <pc:sldMkLst>
          <pc:docMk/>
          <pc:sldMk cId="0" sldId="702"/>
        </pc:sldMkLst>
      </pc:sldChg>
      <pc:sldChg chg="del">
        <pc:chgData name="Mikulec Marek" userId="7eff901b-86d2-4956-988d-66b8c89c11c1" providerId="ADAL" clId="{55D380F0-649B-4B61-B151-70EA54B53A9B}" dt="2023-04-13T18:26:29.975" v="127" actId="47"/>
        <pc:sldMkLst>
          <pc:docMk/>
          <pc:sldMk cId="0" sldId="703"/>
        </pc:sldMkLst>
      </pc:sldChg>
      <pc:sldChg chg="del">
        <pc:chgData name="Mikulec Marek" userId="7eff901b-86d2-4956-988d-66b8c89c11c1" providerId="ADAL" clId="{55D380F0-649B-4B61-B151-70EA54B53A9B}" dt="2023-04-13T18:26:28.706" v="126" actId="47"/>
        <pc:sldMkLst>
          <pc:docMk/>
          <pc:sldMk cId="0" sldId="704"/>
        </pc:sldMkLst>
      </pc:sldChg>
      <pc:sldChg chg="del">
        <pc:chgData name="Mikulec Marek" userId="7eff901b-86d2-4956-988d-66b8c89c11c1" providerId="ADAL" clId="{55D380F0-649B-4B61-B151-70EA54B53A9B}" dt="2023-04-13T18:26:23.935" v="123" actId="47"/>
        <pc:sldMkLst>
          <pc:docMk/>
          <pc:sldMk cId="0" sldId="705"/>
        </pc:sldMkLst>
      </pc:sldChg>
      <pc:sldChg chg="del">
        <pc:chgData name="Mikulec Marek" userId="7eff901b-86d2-4956-988d-66b8c89c11c1" providerId="ADAL" clId="{55D380F0-649B-4B61-B151-70EA54B53A9B}" dt="2023-04-13T18:26:27.157" v="125" actId="47"/>
        <pc:sldMkLst>
          <pc:docMk/>
          <pc:sldMk cId="0" sldId="706"/>
        </pc:sldMkLst>
      </pc:sldChg>
      <pc:sldChg chg="del">
        <pc:chgData name="Mikulec Marek" userId="7eff901b-86d2-4956-988d-66b8c89c11c1" providerId="ADAL" clId="{55D380F0-649B-4B61-B151-70EA54B53A9B}" dt="2023-04-13T18:26:20.612" v="122" actId="47"/>
        <pc:sldMkLst>
          <pc:docMk/>
          <pc:sldMk cId="0" sldId="707"/>
        </pc:sldMkLst>
      </pc:sldChg>
      <pc:sldChg chg="del">
        <pc:chgData name="Mikulec Marek" userId="7eff901b-86d2-4956-988d-66b8c89c11c1" providerId="ADAL" clId="{55D380F0-649B-4B61-B151-70EA54B53A9B}" dt="2023-04-13T18:26:15.337" v="121" actId="47"/>
        <pc:sldMkLst>
          <pc:docMk/>
          <pc:sldMk cId="0" sldId="708"/>
        </pc:sldMkLst>
      </pc:sldChg>
      <pc:sldChg chg="add del or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709"/>
        </pc:sldMkLst>
      </pc:sldChg>
      <pc:sldChg chg="add modTransition">
        <pc:chgData name="Mikulec Marek" userId="7eff901b-86d2-4956-988d-66b8c89c11c1" providerId="ADAL" clId="{55D380F0-649B-4B61-B151-70EA54B53A9B}" dt="2023-04-13T20:10:56.793" v="944"/>
        <pc:sldMkLst>
          <pc:docMk/>
          <pc:sldMk cId="2337877579" sldId="710"/>
        </pc:sldMkLst>
      </pc:sldChg>
      <pc:sldChg chg="modSp mo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0" sldId="723"/>
        </pc:sldMkLst>
        <pc:spChg chg="mod">
          <ac:chgData name="Mikulec Marek" userId="7eff901b-86d2-4956-988d-66b8c89c11c1" providerId="ADAL" clId="{55D380F0-649B-4B61-B151-70EA54B53A9B}" dt="2023-04-13T19:17:06.492" v="514" actId="255"/>
          <ac:spMkLst>
            <pc:docMk/>
            <pc:sldMk cId="0" sldId="723"/>
            <ac:spMk id="4099" creationId="{FB31AF13-17DA-3EA1-5155-BF072BC673D2}"/>
          </ac:spMkLst>
        </pc:spChg>
        <pc:spChg chg="mod">
          <ac:chgData name="Mikulec Marek" userId="7eff901b-86d2-4956-988d-66b8c89c11c1" providerId="ADAL" clId="{55D380F0-649B-4B61-B151-70EA54B53A9B}" dt="2023-04-13T19:12:46.534" v="277" actId="20577"/>
          <ac:spMkLst>
            <pc:docMk/>
            <pc:sldMk cId="0" sldId="723"/>
            <ac:spMk id="5122" creationId="{73665147-650B-861C-F1E5-159BFBB8FEB9}"/>
          </ac:spMkLst>
        </pc:spChg>
      </pc:sldChg>
      <pc:sldChg chg="del">
        <pc:chgData name="Mikulec Marek" userId="7eff901b-86d2-4956-988d-66b8c89c11c1" providerId="ADAL" clId="{55D380F0-649B-4B61-B151-70EA54B53A9B}" dt="2023-04-13T18:27:31.016" v="133" actId="47"/>
        <pc:sldMkLst>
          <pc:docMk/>
          <pc:sldMk cId="0" sldId="724"/>
        </pc:sldMkLst>
      </pc:sldChg>
      <pc:sldChg chg="del">
        <pc:chgData name="Mikulec Marek" userId="7eff901b-86d2-4956-988d-66b8c89c11c1" providerId="ADAL" clId="{55D380F0-649B-4B61-B151-70EA54B53A9B}" dt="2023-04-13T18:25:05.855" v="59" actId="47"/>
        <pc:sldMkLst>
          <pc:docMk/>
          <pc:sldMk cId="23534662" sldId="725"/>
        </pc:sldMkLst>
      </pc:sldChg>
      <pc:sldChg chg="modSp add mod modTransition">
        <pc:chgData name="Mikulec Marek" userId="7eff901b-86d2-4956-988d-66b8c89c11c1" providerId="ADAL" clId="{55D380F0-649B-4B61-B151-70EA54B53A9B}" dt="2023-04-13T20:10:56.793" v="944"/>
        <pc:sldMkLst>
          <pc:docMk/>
          <pc:sldMk cId="0" sldId="728"/>
        </pc:sldMkLst>
        <pc:spChg chg="mod">
          <ac:chgData name="Mikulec Marek" userId="7eff901b-86d2-4956-988d-66b8c89c11c1" providerId="ADAL" clId="{55D380F0-649B-4B61-B151-70EA54B53A9B}" dt="2023-04-13T19:10:39.907" v="253" actId="20577"/>
          <ac:spMkLst>
            <pc:docMk/>
            <pc:sldMk cId="0" sldId="728"/>
            <ac:spMk id="19458" creationId="{68BE4244-589A-483D-8509-DE9D2C5CDFE7}"/>
          </ac:spMkLst>
        </pc:spChg>
      </pc:sldChg>
      <pc:sldChg chg="modSp add mod modTransition">
        <pc:chgData name="Mikulec Marek" userId="7eff901b-86d2-4956-988d-66b8c89c11c1" providerId="ADAL" clId="{55D380F0-649B-4B61-B151-70EA54B53A9B}" dt="2023-04-13T20:10:56.793" v="944"/>
        <pc:sldMkLst>
          <pc:docMk/>
          <pc:sldMk cId="2639226603" sldId="769"/>
        </pc:sldMkLst>
        <pc:spChg chg="mod">
          <ac:chgData name="Mikulec Marek" userId="7eff901b-86d2-4956-988d-66b8c89c11c1" providerId="ADAL" clId="{55D380F0-649B-4B61-B151-70EA54B53A9B}" dt="2023-04-13T18:05:38.107" v="56" actId="20577"/>
          <ac:spMkLst>
            <pc:docMk/>
            <pc:sldMk cId="2639226603" sldId="769"/>
            <ac:spMk id="2" creationId="{127A7C10-5C07-FD11-8867-B6DA39C8EC54}"/>
          </ac:spMkLst>
        </pc:spChg>
      </pc:sldChg>
      <pc:sldChg chg="addSp modSp new mod modTransition modAnim">
        <pc:chgData name="Mikulec Marek" userId="7eff901b-86d2-4956-988d-66b8c89c11c1" providerId="ADAL" clId="{55D380F0-649B-4B61-B151-70EA54B53A9B}" dt="2023-04-13T20:10:56.793" v="944"/>
        <pc:sldMkLst>
          <pc:docMk/>
          <pc:sldMk cId="1966027967" sldId="770"/>
        </pc:sldMkLst>
        <pc:spChg chg="add mod">
          <ac:chgData name="Mikulec Marek" userId="7eff901b-86d2-4956-988d-66b8c89c11c1" providerId="ADAL" clId="{55D380F0-649B-4B61-B151-70EA54B53A9B}" dt="2023-04-13T18:49:14.318" v="231" actId="1076"/>
          <ac:spMkLst>
            <pc:docMk/>
            <pc:sldMk cId="1966027967" sldId="770"/>
            <ac:spMk id="4" creationId="{BE6B3556-52C1-4B6A-F99B-374218F51760}"/>
          </ac:spMkLst>
        </pc:spChg>
        <pc:picChg chg="add mod ord">
          <ac:chgData name="Mikulec Marek" userId="7eff901b-86d2-4956-988d-66b8c89c11c1" providerId="ADAL" clId="{55D380F0-649B-4B61-B151-70EA54B53A9B}" dt="2023-04-13T18:49:25.810" v="232" actId="166"/>
          <ac:picMkLst>
            <pc:docMk/>
            <pc:sldMk cId="1966027967" sldId="770"/>
            <ac:picMk id="3" creationId="{E63A1495-495A-0CF0-55AD-86D3B0E88B7B}"/>
          </ac:picMkLst>
        </pc:picChg>
      </pc:sldChg>
      <pc:sldChg chg="addSp delSp modSp new mod modTransition">
        <pc:chgData name="Mikulec Marek" userId="7eff901b-86d2-4956-988d-66b8c89c11c1" providerId="ADAL" clId="{55D380F0-649B-4B61-B151-70EA54B53A9B}" dt="2023-04-13T20:10:56.793" v="944"/>
        <pc:sldMkLst>
          <pc:docMk/>
          <pc:sldMk cId="2252820714" sldId="771"/>
        </pc:sldMkLst>
        <pc:spChg chg="del mod">
          <ac:chgData name="Mikulec Marek" userId="7eff901b-86d2-4956-988d-66b8c89c11c1" providerId="ADAL" clId="{55D380F0-649B-4B61-B151-70EA54B53A9B}" dt="2023-04-13T19:24:31.449" v="527" actId="478"/>
          <ac:spMkLst>
            <pc:docMk/>
            <pc:sldMk cId="2252820714" sldId="771"/>
            <ac:spMk id="2" creationId="{30D4210A-4F78-3403-1C89-9F8C3365CF5B}"/>
          </ac:spMkLst>
        </pc:spChg>
        <pc:picChg chg="add mod">
          <ac:chgData name="Mikulec Marek" userId="7eff901b-86d2-4956-988d-66b8c89c11c1" providerId="ADAL" clId="{55D380F0-649B-4B61-B151-70EA54B53A9B}" dt="2023-04-13T19:24:35.485" v="528" actId="1076"/>
          <ac:picMkLst>
            <pc:docMk/>
            <pc:sldMk cId="2252820714" sldId="771"/>
            <ac:picMk id="4" creationId="{D04475E7-70B3-6CE6-7009-8B43F1165036}"/>
          </ac:picMkLst>
        </pc:picChg>
      </pc:sldChg>
      <pc:sldChg chg="addSp modSp new mod modTransition modAnim">
        <pc:chgData name="Mikulec Marek" userId="7eff901b-86d2-4956-988d-66b8c89c11c1" providerId="ADAL" clId="{55D380F0-649B-4B61-B151-70EA54B53A9B}" dt="2023-04-13T20:13:47.831" v="946"/>
        <pc:sldMkLst>
          <pc:docMk/>
          <pc:sldMk cId="3605774753" sldId="772"/>
        </pc:sldMkLst>
        <pc:spChg chg="mod">
          <ac:chgData name="Mikulec Marek" userId="7eff901b-86d2-4956-988d-66b8c89c11c1" providerId="ADAL" clId="{55D380F0-649B-4B61-B151-70EA54B53A9B}" dt="2023-04-13T19:32:19.380" v="942" actId="1076"/>
          <ac:spMkLst>
            <pc:docMk/>
            <pc:sldMk cId="3605774753" sldId="772"/>
            <ac:spMk id="2" creationId="{65210796-FD7B-E9F7-682B-CF81C22503C6}"/>
          </ac:spMkLst>
        </pc:spChg>
        <pc:picChg chg="add mod">
          <ac:chgData name="Mikulec Marek" userId="7eff901b-86d2-4956-988d-66b8c89c11c1" providerId="ADAL" clId="{55D380F0-649B-4B61-B151-70EA54B53A9B}" dt="2023-04-13T19:32:23.639" v="943" actId="1076"/>
          <ac:picMkLst>
            <pc:docMk/>
            <pc:sldMk cId="3605774753" sldId="772"/>
            <ac:picMk id="4" creationId="{8572A91C-B621-4702-64D9-5033947BE86C}"/>
          </ac:picMkLst>
        </pc:picChg>
      </pc:sldChg>
      <pc:sldChg chg="new del">
        <pc:chgData name="Mikulec Marek" userId="7eff901b-86d2-4956-988d-66b8c89c11c1" providerId="ADAL" clId="{55D380F0-649B-4B61-B151-70EA54B53A9B}" dt="2023-04-13T20:14:38.758" v="948" actId="47"/>
        <pc:sldMkLst>
          <pc:docMk/>
          <pc:sldMk cId="2461492105" sldId="773"/>
        </pc:sldMkLst>
      </pc:sldChg>
      <pc:sldChg chg="modSp new del mod">
        <pc:chgData name="Mikulec Marek" userId="7eff901b-86d2-4956-988d-66b8c89c11c1" providerId="ADAL" clId="{55D380F0-649B-4B61-B151-70EA54B53A9B}" dt="2023-04-13T19:15:27.487" v="406" actId="47"/>
        <pc:sldMkLst>
          <pc:docMk/>
          <pc:sldMk cId="3623536982" sldId="773"/>
        </pc:sldMkLst>
        <pc:spChg chg="mod">
          <ac:chgData name="Mikulec Marek" userId="7eff901b-86d2-4956-988d-66b8c89c11c1" providerId="ADAL" clId="{55D380F0-649B-4B61-B151-70EA54B53A9B}" dt="2023-04-13T19:14:37.004" v="404" actId="20577"/>
          <ac:spMkLst>
            <pc:docMk/>
            <pc:sldMk cId="3623536982" sldId="773"/>
            <ac:spMk id="2" creationId="{D9F25202-27D9-0E3F-087B-107EC4578BE0}"/>
          </ac:spMkLst>
        </pc:spChg>
      </pc:sldChg>
    </pc:docChg>
  </pc:docChgLst>
  <pc:docChgLst>
    <pc:chgData name="Marek Mikulec" userId="7eff901b-86d2-4956-988d-66b8c89c11c1" providerId="ADAL" clId="{301E200C-4126-0940-98E9-663A75AB79AF}"/>
    <pc:docChg chg="custSel addSld modSld">
      <pc:chgData name="Marek Mikulec" userId="7eff901b-86d2-4956-988d-66b8c89c11c1" providerId="ADAL" clId="{301E200C-4126-0940-98E9-663A75AB79AF}" dt="2023-04-13T16:49:27.126" v="2" actId="680"/>
      <pc:docMkLst>
        <pc:docMk/>
      </pc:docMkLst>
      <pc:sldChg chg="delSp delAnim">
        <pc:chgData name="Marek Mikulec" userId="7eff901b-86d2-4956-988d-66b8c89c11c1" providerId="ADAL" clId="{301E200C-4126-0940-98E9-663A75AB79AF}" dt="2023-04-13T16:49:16.151" v="1" actId="478"/>
        <pc:sldMkLst>
          <pc:docMk/>
          <pc:sldMk cId="0" sldId="676"/>
        </pc:sldMkLst>
        <pc:spChg chg="del">
          <ac:chgData name="Marek Mikulec" userId="7eff901b-86d2-4956-988d-66b8c89c11c1" providerId="ADAL" clId="{301E200C-4126-0940-98E9-663A75AB79AF}" dt="2023-04-13T16:49:16.151" v="1" actId="478"/>
          <ac:spMkLst>
            <pc:docMk/>
            <pc:sldMk cId="0" sldId="676"/>
            <ac:spMk id="2" creationId="{CBF69DAB-83A9-F9F9-41A0-4F0FD648455B}"/>
          </ac:spMkLst>
        </pc:spChg>
        <pc:spChg chg="del">
          <ac:chgData name="Marek Mikulec" userId="7eff901b-86d2-4956-988d-66b8c89c11c1" providerId="ADAL" clId="{301E200C-4126-0940-98E9-663A75AB79AF}" dt="2023-04-13T16:49:14.531" v="0" actId="478"/>
          <ac:spMkLst>
            <pc:docMk/>
            <pc:sldMk cId="0" sldId="676"/>
            <ac:spMk id="3" creationId="{E6B0C5E9-6B02-9F76-1E54-412A9314C48B}"/>
          </ac:spMkLst>
        </pc:spChg>
      </pc:sldChg>
      <pc:sldChg chg="new">
        <pc:chgData name="Marek Mikulec" userId="7eff901b-86d2-4956-988d-66b8c89c11c1" providerId="ADAL" clId="{301E200C-4126-0940-98E9-663A75AB79AF}" dt="2023-04-13T16:49:27.126" v="2" actId="680"/>
        <pc:sldMkLst>
          <pc:docMk/>
          <pc:sldMk cId="23534662" sldId="7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AA4E1F-4577-8400-82A2-8FE3308288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8A859A6-CB4F-F8D8-4166-429D18462F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C4E4AE-8194-CE40-53E5-59971CD3E7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775"/>
            <a:ext cx="4303713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D33B63B-8BB7-0E75-6F69-C9F08C7E354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4775"/>
            <a:ext cx="4302125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3E03A866-6DF0-4EA5-955B-5D12779330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8DD2833-5151-E705-3C9A-2095E4D838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5497676-CE00-9485-6909-C496A1207C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9419A23-0A07-9280-BBBD-B205304A59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BCBD426-76D5-C0EC-A043-C9397CCDAB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28975"/>
            <a:ext cx="7937500" cy="305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19252F2-ABCE-4236-85D5-1453C7A8E8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775"/>
            <a:ext cx="4303713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defTabSz="95620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AD11672-6B81-C16D-A78B-D8B4339F2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4775"/>
            <a:ext cx="4302125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8616EFAB-392B-4008-8371-224997F75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AF2AC916-4C10-F2FB-0E84-FD52F55BE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EF507139-5661-B7BC-F54E-869E6D831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EB45827F-0F2F-D46A-964D-156BD77FF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35ECB1-140F-4EEE-A8E0-269338115F70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DD1A20BE-6EF7-42E0-A0EE-04200594FB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55896BC8-BB7D-44E6-932A-0F4442BE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62A3847D-0055-4FB1-9E3A-6D2127DEE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99CFB1-4ECE-406F-B3A5-4AE1FE0D9237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48A46-BE00-94B6-46F7-4E6BE665D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CB85C-541E-C4EC-9753-CBDD14AD4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3C9FF-99DE-CEEB-5EBA-C7D93E355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3239-829C-4FDA-805A-47AAFD03AB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668490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264F9-FE31-3B2A-619F-A9192D567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49604-37CA-BC5B-943A-48AB2B5AA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65EA5D-BD68-3F56-0C6B-CF048CD94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1D2F-253D-4EDD-96E4-CD87C240C9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18171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1EC54-E0AC-1834-F7E1-8A3BA99AE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0739E-65DA-B6BB-9725-DF159C3A4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0EE955-F2C0-EA03-5D53-6BFA021D2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DC13-7EA6-44D8-97EA-3C39C934E5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128475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92B6F-5722-C98A-AD57-130CACCB7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CB7E5-FE83-37B8-26CB-087D92992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2AB9B-B153-AC78-392C-5E966CFA5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C6A0-6328-44B5-97EB-E185517C9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3981802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3BA68-1D03-CC05-21AC-FB507C151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C8C06-11F7-B780-984C-7115A0CC9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B05D5-238E-B1C0-FDFC-54DBAABE2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5C79-F53D-4566-B0D4-9F35768621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3439254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D1EEC-016B-B3CE-6D1D-79704994D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15191-1F3F-BAF9-DD52-84861AF6E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54358-7C17-6758-9D90-3B9740F66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2CFB-219E-453E-99DB-F92784910A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940364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0F118-F522-3604-32B4-D365AF400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95B07-3225-4827-727E-EF699D295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A51BC-9D54-0BDB-7B7B-A08960779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65A4-5829-421E-ABD2-83FBC88475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8102735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73589-E201-E859-A286-534F95B8E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648924-4FC1-79B6-3B0B-7AA8E7966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DBDD11-9761-AE4F-C173-C1A406CE9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0D80-D727-4259-AD57-0E4700E2B8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299318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B7FAA-9909-E8F5-B144-E5EC64EBC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39A05-3C7F-1BDE-FDAC-78CFAEBA1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DF207-6EB5-5D72-D6ED-651CB93E7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B628-BBA5-4601-813A-5FB613554C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5611462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A983DF-AEBA-E717-15C4-F7A1D0EB6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45FACA-A710-6875-B051-1238B7045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45F938-B910-6555-439A-8A02A2EFD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3A41-E4A0-45C6-94AC-F2C25DFEED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89287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BD116F-E0B5-2D22-C808-B108D35B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838E20-5324-5100-CBB5-20895BA2A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35BBCB-F65D-3B03-DCD1-1A56E1663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DC7-FB86-4AB5-9B17-AADF5B9EFE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2748946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45E30-9A72-8960-9327-28A7730F0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A4E507-7B97-C1D3-2CAE-70B7E737B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6DFBB4-FBB2-38EF-C78E-BE309282A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E6E3-BA26-4B0D-A9DA-0A883F25CF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853920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E25E3-CDD1-0760-99B2-34A541FC2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92AE6-4653-2BCF-F33E-C85983679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B5429-6133-553F-8894-8FDC2CAA2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E5B2-FF72-4FDB-A114-3CC63D90D1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6273588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0FEF3-8AA3-610B-1E7F-24CC50758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013AE-6BD3-E0FA-1D2B-79D21DE95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99361-8F26-DFD0-F96A-8610AC5EE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5A15-18F1-4365-99CE-A6DD73E6CB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35287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01C5B8-2EF9-7DBF-7B90-ACE0C6ECE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12CC0F-4C43-557B-1017-FE094F329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3A8430-B208-B57A-59E9-7E3FCE3D8A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1E2EC3-D5D5-5119-96DA-F73163FB51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0C4652-3573-7B9B-CBE2-5CDA5D9B3B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1D7463C-7776-4053-AC74-51C06C375D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E9076D4C-DCF0-6E4D-DA25-A7C02851A9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6223000"/>
            <a:ext cx="26511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DA14F3AB-298B-DB07-F7C2-27AF56540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000750"/>
            <a:ext cx="2897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C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C6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C6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C6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sfcr.cz/vyzva-007-opz-plu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mikulec@ostrava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cialniveci.ostrava.cz/zakladni-informace-soc-prace/sociopoi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sfcr.cz/vyzva-007-opz-pl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esfcr.cz/vyzva-101-opz-pl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7A7C10-5C07-FD11-8867-B6DA39C8EC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3544" y="1340768"/>
            <a:ext cx="8316912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br>
              <a:rPr lang="cs-CZ" altLang="cs-CZ" b="1" dirty="0">
                <a:solidFill>
                  <a:srgbClr val="003C69"/>
                </a:solidFill>
              </a:rPr>
            </a:br>
            <a:endParaRPr lang="cs-CZ" altLang="cs-CZ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b="1" dirty="0">
                <a:solidFill>
                  <a:srgbClr val="003C69"/>
                </a:solidFill>
              </a:rPr>
            </a:br>
            <a:r>
              <a:rPr lang="cs-CZ" altLang="cs-CZ" b="1" dirty="0">
                <a:solidFill>
                  <a:srgbClr val="003C69"/>
                </a:solidFill>
              </a:rPr>
              <a:t>Aktuality v </a:t>
            </a:r>
            <a:r>
              <a:rPr lang="cs-CZ" altLang="cs-CZ" b="1">
                <a:solidFill>
                  <a:srgbClr val="003C69"/>
                </a:solidFill>
              </a:rPr>
              <a:t>oblasti sociálního bydlení</a:t>
            </a:r>
            <a:endParaRPr lang="cs-CZ" altLang="cs-CZ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b="1" dirty="0">
                <a:solidFill>
                  <a:srgbClr val="003C69"/>
                </a:solidFill>
              </a:rPr>
            </a:br>
            <a:br>
              <a:rPr lang="cs-CZ" altLang="cs-CZ" sz="2000" b="1" dirty="0"/>
            </a:br>
            <a:br>
              <a:rPr lang="cs-CZ" altLang="cs-CZ" sz="2000" b="1" dirty="0"/>
            </a:br>
            <a:r>
              <a:rPr lang="cs-CZ" altLang="cs-CZ" sz="2000" b="1" dirty="0"/>
              <a:t>Mgr. Marek Mikulec, Ph.D.</a:t>
            </a:r>
            <a:br>
              <a:rPr lang="cs-CZ" altLang="cs-CZ" sz="2000" b="1" dirty="0"/>
            </a:br>
            <a:r>
              <a:rPr lang="cs-CZ" altLang="cs-CZ" sz="1600" b="1" dirty="0"/>
              <a:t>14.04.2023, MT KP</a:t>
            </a:r>
            <a:endParaRPr lang="cs-CZ" altLang="cs-CZ" sz="2400" b="1" kern="0" dirty="0"/>
          </a:p>
        </p:txBody>
      </p:sp>
    </p:spTree>
    <p:extLst>
      <p:ext uri="{BB962C8B-B14F-4D97-AF65-F5344CB8AC3E}">
        <p14:creationId xmlns:p14="http://schemas.microsoft.com/office/powerpoint/2010/main" val="26392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E7DA332-2AC6-392F-A43A-F5224A66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41325"/>
            <a:ext cx="91694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032A431-6427-F470-CC70-3B7CD5044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OPZ+ výzva č. 007 </a:t>
            </a:r>
            <a:r>
              <a:rPr lang="cs-CZ" altLang="cs-CZ">
                <a:hlinkClick r:id="rId2"/>
              </a:rPr>
              <a:t>Podpora sociálního bydlení (1)</a:t>
            </a:r>
            <a:endParaRPr lang="cs-CZ" alt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BEA08-9D21-CB8F-5A25-51208F0945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Projekty realizované v Moravskoslezském kraji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Rozvoj sociálního bydlení ve městě Ostrava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Housing first Slezská diakonie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Housing first pro Moravskoslezský kraj 2 (Romodrom)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PORTAVITA – HOUSING FIRST II.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Šance na bydlení (RUBIKON Centrum, z.ú.)</a:t>
            </a:r>
          </a:p>
          <a:p>
            <a:pPr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endParaRPr lang="cs-CZ" altLang="cs-CZ" sz="200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590F01A-282A-4B35-2CEB-0325C8F6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0413"/>
            <a:ext cx="4038600" cy="3665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DDD0CCD-4F80-3881-CC93-E1F66DBF0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r>
              <a:rPr lang="cs-CZ" altLang="cs-CZ"/>
              <a:t>Setkání realizátorů</a:t>
            </a:r>
            <a:br>
              <a:rPr lang="cs-CZ" altLang="cs-CZ"/>
            </a:br>
            <a:r>
              <a:rPr lang="cs-CZ" altLang="cs-CZ"/>
              <a:t>Spolek Portavita, Havířov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8F70E-B34D-4B1C-E893-C3C83701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/>
              <a:t>Rozvoj sociálního bydlení ve městě Ostrava</a:t>
            </a:r>
          </a:p>
          <a:p>
            <a:pPr lvl="1">
              <a:lnSpc>
                <a:spcPct val="80000"/>
              </a:lnSpc>
            </a:pPr>
            <a:r>
              <a:rPr lang="cs-CZ" altLang="cs-CZ" sz="1500">
                <a:ea typeface="Calibri" panose="020F0502020204030204" pitchFamily="34" charset="0"/>
                <a:cs typeface="Arial" panose="020B0604020202020204" pitchFamily="34" charset="0"/>
              </a:rPr>
              <a:t>Min. 40 bytů od městských obvodů a soukromého vlastníka. KA: B1) Kontaktní místo pro bydlení, B3) posílení prevence ztráty bydlení, B5) strategické a koordinační aktivity na území obce.</a:t>
            </a:r>
            <a:endParaRPr lang="cs-CZ" altLang="cs-CZ" sz="1500"/>
          </a:p>
          <a:p>
            <a:pPr>
              <a:lnSpc>
                <a:spcPct val="80000"/>
              </a:lnSpc>
            </a:pPr>
            <a:r>
              <a:rPr lang="cs-CZ" altLang="cs-CZ" sz="2000"/>
              <a:t>Housing first Slezská diakonie</a:t>
            </a:r>
          </a:p>
          <a:p>
            <a:pPr lvl="1">
              <a:lnSpc>
                <a:spcPct val="80000"/>
              </a:lnSpc>
            </a:pPr>
            <a:r>
              <a:rPr lang="cs-CZ" altLang="cs-CZ" sz="1500">
                <a:cs typeface="Calibri" panose="020F0502020204030204" pitchFamily="34" charset="0"/>
              </a:rPr>
              <a:t>26 bytů, Frýdek-Místek, Třinec (8 bytů/zabydleno už 5), Karviná (zabydleno již 5). Byty z volného trhu + Třinec dva byty městské. CS: lidé s duševním onemocněním (nemusí být oficiálně diagnóza). KA: B3) posílení prevence ztráty bydlení.</a:t>
            </a:r>
            <a:endParaRPr lang="cs-CZ" altLang="cs-CZ" sz="1500"/>
          </a:p>
          <a:p>
            <a:pPr>
              <a:lnSpc>
                <a:spcPct val="80000"/>
              </a:lnSpc>
            </a:pPr>
            <a:r>
              <a:rPr lang="cs-CZ" altLang="cs-CZ" sz="2000"/>
              <a:t>Housing first pro Moravskoslezský kraj 2 (Romodrom o.p.s.)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30 bytů v rámci MSK; soukromí vlastníci. K</a:t>
            </a:r>
            <a:r>
              <a:rPr lang="cs-CZ" altLang="cs-CZ" sz="1500">
                <a:cs typeface="Calibri" panose="020F0502020204030204" pitchFamily="34" charset="0"/>
              </a:rPr>
              <a:t>A: B2) sociálně realitní agentura, B3) posílení prevence ztráty bydlení, B7) podpora sousedského soužití, B8) diskriminace v oblasti bydlení, B9) facilitace vzájemné podpory, participativní formy bydlení.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PORTAVITA – HOUSING FIRST II.</a:t>
            </a:r>
          </a:p>
          <a:p>
            <a:pPr lvl="1">
              <a:lnSpc>
                <a:spcPct val="80000"/>
              </a:lnSpc>
            </a:pPr>
            <a:r>
              <a:rPr lang="cs-CZ" altLang="cs-CZ" sz="1500">
                <a:cs typeface="Calibri" panose="020F0502020204030204" pitchFamily="34" charset="0"/>
              </a:rPr>
              <a:t>14 bytů, Karviná, Havířov, Orlová. CS: samoživitelky s dětmi (případně také rodiny). KA: B3) posílení prevence ztráty bydlení, B9) facilitace vzájemné podpory, participativní formy bydlení.</a:t>
            </a:r>
            <a:endParaRPr lang="cs-CZ" altLang="cs-CZ" sz="1500"/>
          </a:p>
          <a:p>
            <a:pPr>
              <a:lnSpc>
                <a:spcPct val="80000"/>
              </a:lnSpc>
            </a:pPr>
            <a:r>
              <a:rPr lang="cs-CZ" altLang="cs-CZ" sz="2000"/>
              <a:t>Šance na bydlení (RUBIKON Centrum, z.ú.)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Praha, Středočeský a Moravskoslezský kraj; CS: </a:t>
            </a:r>
            <a:r>
              <a:rPr lang="cs-CZ" altLang="cs-CZ" sz="1500">
                <a:cs typeface="Calibri" panose="020F0502020204030204" pitchFamily="34" charset="0"/>
              </a:rPr>
              <a:t>osoby opouštějící výkon trestu. KA: B2) sociálně realitní agentura, B6) přechod do bydlení při odchodech z institucí.</a:t>
            </a:r>
            <a:endParaRPr lang="cs-CZ" altLang="cs-CZ" sz="1500"/>
          </a:p>
          <a:p>
            <a:pPr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6DF2F0A-1151-028A-D7FC-C001464F6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altLang="cs-CZ" sz="3600" dirty="0"/>
              <a:t>Na-chystaná legislativa </a:t>
            </a:r>
            <a:br>
              <a:rPr lang="cs-CZ" altLang="cs-CZ" sz="3600" dirty="0"/>
            </a:br>
            <a:r>
              <a:rPr lang="cs-CZ" altLang="cs-CZ" sz="3600" dirty="0"/>
              <a:t>zákon o podpoře v bydlení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E246DF-4472-38CC-AA47-ACD31CE4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9357"/>
            <a:ext cx="2497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D42662-A2FC-1D02-2057-884D098E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281488"/>
            <a:ext cx="2652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D335CE-5BF0-14C1-A487-B509AF4C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660"/>
            <a:ext cx="9144000" cy="557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E6B3556-52C1-4B6A-F99B-374218F5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kern="0" dirty="0"/>
              <a:t>Bytová nouze a ohrožení bytovou nouzí dle krajů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3A1495-495A-0CF0-55AD-86D3B0E8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04475E7-70B3-6CE6-7009-8B43F116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3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6FA11FF-0320-DB7E-BFAE-C3E108E60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Pilíře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8FBE3-0AA4-0851-822B-2AD31A8F8E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latin typeface="Arial-BoldMT"/>
              </a:rPr>
              <a:t>I. Kontaktní místa pro bydlení na obcích</a:t>
            </a:r>
          </a:p>
          <a:p>
            <a:pPr lvl="1"/>
            <a:r>
              <a:rPr lang="cs-CZ" altLang="cs-CZ" sz="1600" dirty="0">
                <a:latin typeface="ArialMT"/>
              </a:rPr>
              <a:t>Základní a specializované poradenství, posouzení bytové nouze a návrh podpory, kontrola a sběr dat</a:t>
            </a:r>
          </a:p>
          <a:p>
            <a:pPr lvl="1"/>
            <a:r>
              <a:rPr lang="cs-CZ" altLang="cs-CZ" sz="1600" dirty="0">
                <a:latin typeface="ArialMT"/>
              </a:rPr>
              <a:t>Vzor – Velká Británie, v ČR již v cca 10 městech (Praha a 6 MČ, Plzeň, Liberec, Most, Brno, Jihlava, Písek, Ostrava, České Budějovice)</a:t>
            </a:r>
          </a:p>
          <a:p>
            <a:pPr lvl="1"/>
            <a:r>
              <a:rPr lang="cs-CZ" altLang="cs-CZ" sz="1600" dirty="0">
                <a:latin typeface="ArialMT"/>
              </a:rPr>
              <a:t>Na každém ORP</a:t>
            </a:r>
            <a:endParaRPr lang="pl-PL" altLang="cs-CZ" sz="1600" dirty="0">
              <a:latin typeface="ArialMT"/>
            </a:endParaRPr>
          </a:p>
          <a:p>
            <a:r>
              <a:rPr lang="cs-CZ" altLang="cs-CZ" sz="2000" b="1" dirty="0">
                <a:latin typeface="Arial-BoldMT"/>
              </a:rPr>
              <a:t>II. Systém garancí pro soukromé majitele a kompenzací pro obce pronajímající byty v rámci obecního podporovaného bydlení</a:t>
            </a:r>
          </a:p>
          <a:p>
            <a:pPr lvl="1"/>
            <a:r>
              <a:rPr lang="cs-CZ" altLang="cs-CZ" sz="1600" dirty="0">
                <a:latin typeface="ArialMT"/>
              </a:rPr>
              <a:t>Motivace zvýšit nabídku nájemních bytů na trhu, které budou dostupné ohroženým skupinám</a:t>
            </a:r>
          </a:p>
          <a:p>
            <a:pPr lvl="1"/>
            <a:r>
              <a:rPr lang="cs-CZ" altLang="cs-CZ" sz="1600" dirty="0">
                <a:latin typeface="ArialMT"/>
              </a:rPr>
              <a:t>Kompenzace i pro obce za volitelné využití obecních bytů v systému</a:t>
            </a:r>
          </a:p>
          <a:p>
            <a:pPr lvl="1"/>
            <a:r>
              <a:rPr lang="cs-CZ" altLang="cs-CZ" sz="1600" dirty="0">
                <a:latin typeface="ArialMT"/>
              </a:rPr>
              <a:t>Vzor – Belgie a Francie, v ČR např. Ostravsko, Most, Praha, Ústí, Plzeň aj.</a:t>
            </a:r>
          </a:p>
          <a:p>
            <a:r>
              <a:rPr lang="cs-CZ" altLang="cs-CZ" sz="2000" b="1" dirty="0">
                <a:latin typeface="Arial-BoldMT"/>
              </a:rPr>
              <a:t>III. Asistence v bydlení (podpora nájemníků v bytech)</a:t>
            </a:r>
          </a:p>
          <a:p>
            <a:pPr lvl="1"/>
            <a:r>
              <a:rPr lang="cs-CZ" altLang="cs-CZ" sz="1600" dirty="0">
                <a:latin typeface="ArialMT"/>
              </a:rPr>
              <a:t>Nezbytné pro prevenci ztráty bydlení, minimalizaci rizik po majitele i sousedy</a:t>
            </a:r>
            <a:endParaRPr lang="cs-CZ" altLang="cs-CZ" sz="2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6C4C7-B6C1-8925-8A87-72EB064E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kern="0"/>
              <a:t>Pilíře reformy</a:t>
            </a:r>
            <a:endParaRPr lang="cs-CZ" altLang="cs-CZ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10796-FD7B-E9F7-682B-CF81C225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/>
          <a:lstStyle/>
          <a:p>
            <a:r>
              <a:rPr lang="cs-CZ" dirty="0"/>
              <a:t>Fungování Kontaktního místa pro bydlení</a:t>
            </a:r>
          </a:p>
        </p:txBody>
      </p:sp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8572A91C-B621-4702-64D9-5033947B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829"/>
            <a:ext cx="9144000" cy="4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68BE4244-589A-483D-8509-DE9D2C5CDF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3313"/>
            <a:ext cx="8507413" cy="5051425"/>
          </a:xfrm>
        </p:spPr>
        <p:txBody>
          <a:bodyPr/>
          <a:lstStyle/>
          <a:p>
            <a:pPr marL="0" indent="0"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endParaRPr lang="cs-CZ" altLang="cs-CZ" dirty="0"/>
          </a:p>
          <a:p>
            <a:pPr marL="0" indent="0" algn="ctr">
              <a:buFontTx/>
              <a:buNone/>
            </a:pPr>
            <a:r>
              <a:rPr lang="cs-CZ" altLang="cs-CZ" sz="3600" b="1" dirty="0"/>
              <a:t>Děkuji Vám za pozornost </a:t>
            </a:r>
            <a:endParaRPr lang="cs-CZ" altLang="cs-CZ" sz="2800" b="1" dirty="0"/>
          </a:p>
          <a:p>
            <a:pPr marL="0" indent="0">
              <a:buFontTx/>
              <a:buNone/>
            </a:pPr>
            <a:endParaRPr lang="cs-CZ" altLang="cs-CZ" sz="1800" b="1" dirty="0"/>
          </a:p>
          <a:p>
            <a:pPr marL="0" indent="0">
              <a:buFontTx/>
              <a:buNone/>
            </a:pPr>
            <a:endParaRPr lang="cs-CZ" altLang="cs-CZ" sz="1800" b="1" dirty="0"/>
          </a:p>
          <a:p>
            <a:pPr marL="0" indent="0">
              <a:buFontTx/>
              <a:buNone/>
            </a:pPr>
            <a:r>
              <a:rPr lang="cs-CZ" altLang="cs-CZ" sz="1800" b="1" dirty="0"/>
              <a:t>Mgr. Marek Mikulec, Ph.D.</a:t>
            </a:r>
          </a:p>
          <a:p>
            <a:pPr marL="0" indent="0">
              <a:buFontTx/>
              <a:buNone/>
            </a:pPr>
            <a:r>
              <a:rPr lang="cs-CZ" altLang="cs-CZ" sz="1800" dirty="0"/>
              <a:t>Koordinátor programu sociálního bydlení</a:t>
            </a:r>
          </a:p>
          <a:p>
            <a:pPr marL="0" indent="0">
              <a:buFontTx/>
              <a:buNone/>
            </a:pPr>
            <a:r>
              <a:rPr lang="cs-CZ" altLang="cs-CZ" sz="1800" b="1" dirty="0"/>
              <a:t>E </a:t>
            </a:r>
            <a:r>
              <a:rPr lang="cs-CZ" altLang="cs-CZ" sz="1800" dirty="0">
                <a:hlinkClick r:id="rId3"/>
              </a:rPr>
              <a:t>marek.mikulec@ostrava.cz</a:t>
            </a:r>
            <a:r>
              <a:rPr lang="cs-CZ" altLang="cs-CZ" sz="1800" dirty="0"/>
              <a:t> </a:t>
            </a:r>
          </a:p>
          <a:p>
            <a:pPr marL="0" indent="0">
              <a:buFontTx/>
              <a:buNone/>
            </a:pPr>
            <a:r>
              <a:rPr lang="cs-CZ" altLang="cs-CZ" sz="1800" b="1" dirty="0"/>
              <a:t>T </a:t>
            </a:r>
            <a:r>
              <a:rPr lang="cs-CZ" altLang="cs-CZ" sz="1800" dirty="0"/>
              <a:t>+420 559 443 861</a:t>
            </a:r>
            <a:endParaRPr lang="cs-CZ" altLang="cs-CZ" sz="1800" b="1" dirty="0"/>
          </a:p>
          <a:p>
            <a:pPr marL="0" indent="0"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73665147-650B-861C-F1E5-159BFBB8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prezentace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FB31AF13-17DA-3EA1-5155-BF072BC67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6363"/>
            <a:ext cx="8229600" cy="4749800"/>
          </a:xfrm>
        </p:spPr>
        <p:txBody>
          <a:bodyPr/>
          <a:lstStyle/>
          <a:p>
            <a:r>
              <a:rPr lang="cs-CZ" altLang="cs-CZ" sz="3200" dirty="0"/>
              <a:t>Projekt „Rozvoj sociálního bydlení ve městě Ostrava“</a:t>
            </a:r>
          </a:p>
          <a:p>
            <a:endParaRPr lang="cs-CZ" altLang="cs-CZ" sz="800" dirty="0"/>
          </a:p>
          <a:p>
            <a:r>
              <a:rPr lang="cs-CZ" altLang="cs-CZ" sz="3200" dirty="0"/>
              <a:t>OPZ+ a výzvy na sociální bydlení</a:t>
            </a:r>
          </a:p>
          <a:p>
            <a:endParaRPr lang="cs-CZ" altLang="cs-CZ" sz="800" dirty="0"/>
          </a:p>
          <a:p>
            <a:r>
              <a:rPr lang="cs-CZ" altLang="cs-CZ" sz="3200" dirty="0"/>
              <a:t>Na-chystaná legislativa – zákon o podpoře v bydlení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77A72E8E-AC1E-5831-2C93-4A5C55CC6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91290"/>
            <a:ext cx="8928100" cy="1475420"/>
          </a:xfrm>
        </p:spPr>
        <p:txBody>
          <a:bodyPr/>
          <a:lstStyle/>
          <a:p>
            <a:r>
              <a:rPr lang="cs-CZ" altLang="cs-CZ" sz="3400" dirty="0"/>
              <a:t>Projekt</a:t>
            </a:r>
            <a:br>
              <a:rPr lang="cs-CZ" altLang="cs-CZ" sz="3400" dirty="0"/>
            </a:br>
            <a:r>
              <a:rPr lang="cs-CZ" altLang="cs-CZ" sz="3400" dirty="0"/>
              <a:t>„Rozvoj sociálního bydlení ve městě Ostrava“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D172C-3A39-056F-A1CF-4AFC9D49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74638"/>
            <a:ext cx="8676964" cy="1143000"/>
          </a:xfrm>
        </p:spPr>
        <p:txBody>
          <a:bodyPr/>
          <a:lstStyle/>
          <a:p>
            <a:r>
              <a:rPr lang="cs-CZ" dirty="0"/>
              <a:t>Podpora zabydlování a podpora v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1D230-15E4-BDE4-7AB4-F21D17C0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Min. 40 bytů vyčleněných pro účely sociálního bydlení</a:t>
            </a:r>
          </a:p>
          <a:p>
            <a:pPr lvl="1"/>
            <a:r>
              <a:rPr lang="cs-CZ" sz="1600" dirty="0"/>
              <a:t>Městské obvody mají do projektu vyčlenit min. 20 bytů</a:t>
            </a:r>
          </a:p>
          <a:p>
            <a:pPr lvl="2"/>
            <a:r>
              <a:rPr lang="cs-CZ" sz="1200" dirty="0"/>
              <a:t>Spolupracující městské obvody (6)</a:t>
            </a:r>
          </a:p>
          <a:p>
            <a:pPr lvl="3"/>
            <a:r>
              <a:rPr lang="cs-CZ" sz="1000" dirty="0"/>
              <a:t>Hrabová, Mariánské Hory a Hulváky, Moravská Ostrava a Přívoz, Poruba, Radvanice a Bartovice, Slezská Ostrava</a:t>
            </a:r>
          </a:p>
          <a:p>
            <a:pPr lvl="2"/>
            <a:r>
              <a:rPr lang="cs-CZ" sz="1200" dirty="0"/>
              <a:t>Obvody spolupracující specifickou formou (2)</a:t>
            </a:r>
          </a:p>
          <a:p>
            <a:pPr lvl="3"/>
            <a:r>
              <a:rPr lang="cs-CZ" sz="1000" dirty="0"/>
              <a:t>Ostrava-Jih (spolupráce v aktivitě posílení prevence ztráty bydlení – podpora domácností, které již za sebou mají spolupráci s NNO)</a:t>
            </a:r>
          </a:p>
          <a:p>
            <a:pPr lvl="3"/>
            <a:r>
              <a:rPr lang="cs-CZ" sz="1000" dirty="0"/>
              <a:t>V jednání – Vítkovice („krizové bydlení“)</a:t>
            </a:r>
          </a:p>
          <a:p>
            <a:pPr lvl="1"/>
            <a:r>
              <a:rPr lang="cs-CZ" sz="1600" dirty="0"/>
              <a:t>Spolupracující aktér v oblasti zajištění bytového fondu: Heimstaden s.r.o. – 20 bytů</a:t>
            </a:r>
          </a:p>
          <a:p>
            <a:r>
              <a:rPr lang="cs-CZ" sz="2000" dirty="0"/>
              <a:t>Příprava sociálního bytu – 200 tis. Kč/obecní byt</a:t>
            </a:r>
          </a:p>
          <a:p>
            <a:r>
              <a:rPr lang="cs-CZ" sz="2000" dirty="0"/>
              <a:t>Garanční mechanismus – vzniklé dluhy a případné poškození bytu (až do 50 tis. Kč/domácnost; alokace 650 tis. Kč)</a:t>
            </a:r>
          </a:p>
          <a:p>
            <a:endParaRPr lang="cs-CZ" sz="2000" dirty="0"/>
          </a:p>
          <a:p>
            <a:r>
              <a:rPr lang="cs-CZ" sz="2000" dirty="0"/>
              <a:t>Související evaluace</a:t>
            </a:r>
          </a:p>
        </p:txBody>
      </p:sp>
    </p:spTree>
    <p:extLst>
      <p:ext uri="{BB962C8B-B14F-4D97-AF65-F5344CB8AC3E}">
        <p14:creationId xmlns:p14="http://schemas.microsoft.com/office/powerpoint/2010/main" val="2337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04AD6F5-A7E8-E071-F191-EF5717BE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3394075" cy="1336675"/>
          </a:xfrm>
        </p:spPr>
        <p:txBody>
          <a:bodyPr/>
          <a:lstStyle/>
          <a:p>
            <a:r>
              <a:rPr lang="cs-CZ" altLang="cs-CZ"/>
              <a:t>Kontaktní místo pro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B7DF6-3DD5-8EF0-060B-04A31198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</a:rPr>
              <a:t>Poskytování informací a poradenství související s řešením problémů v oblasti bydlení.</a:t>
            </a:r>
          </a:p>
          <a:p>
            <a:pPr>
              <a:lnSpc>
                <a:spcPct val="90000"/>
              </a:lnSpc>
            </a:pP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</a:rPr>
              <a:t>Bytová nouze </a:t>
            </a: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podání žádosti o sociální byt (spuštěno)</a:t>
            </a:r>
          </a:p>
          <a:p>
            <a:pPr>
              <a:lnSpc>
                <a:spcPct val="90000"/>
              </a:lnSpc>
            </a:pP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</a:rPr>
              <a:t>Koordinátor KMB (1,0), navigátor KMB (1,0)</a:t>
            </a:r>
          </a:p>
          <a:p>
            <a:pPr>
              <a:lnSpc>
                <a:spcPct val="90000"/>
              </a:lnSpc>
            </a:pP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</a:rPr>
              <a:t>Provázání činnosti se </a:t>
            </a: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SOCIOPOINT – Místo prvního kontaktu</a:t>
            </a:r>
            <a:endParaRPr lang="cs-CZ" altLang="cs-CZ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800">
                <a:ea typeface="Calibri" panose="020F0502020204030204" pitchFamily="34" charset="0"/>
                <a:cs typeface="Times New Roman" panose="02020603050405020304" pitchFamily="18" charset="0"/>
              </a:rPr>
              <a:t>S KMB v rámci ORP aktuálně pracuje zákon o podpoře v bydlení</a:t>
            </a:r>
          </a:p>
        </p:txBody>
      </p:sp>
      <p:pic>
        <p:nvPicPr>
          <p:cNvPr id="24580" name="Obrázek 5">
            <a:extLst>
              <a:ext uri="{FF2B5EF4-FFF2-40B4-BE49-F238E27FC236}">
                <a16:creationId xmlns:a16="http://schemas.microsoft.com/office/drawing/2014/main" id="{57AA419A-033C-041D-9AA3-8B72E5AD5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-1588"/>
            <a:ext cx="4829175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E1B5E23-4737-7B90-3378-6B53A6767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260350"/>
            <a:ext cx="8832850" cy="1143000"/>
          </a:xfrm>
        </p:spPr>
        <p:txBody>
          <a:bodyPr/>
          <a:lstStyle/>
          <a:p>
            <a:r>
              <a:rPr lang="cs-CZ" altLang="cs-CZ" sz="3200"/>
              <a:t>Mapování sociálních bytů / bytů s doprovodným sociálním programem na území SMO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30E92-B0E9-E3C3-4662-A9F0C242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85188" cy="33766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400" b="1" dirty="0">
                <a:latin typeface="Roboto" panose="02000000000000000000" pitchFamily="2" charset="0"/>
              </a:rPr>
              <a:t>Akční plán koncepce sociálního bydlení SMO</a:t>
            </a:r>
            <a:r>
              <a:rPr lang="cs-CZ" sz="2400" dirty="0">
                <a:latin typeface="Roboto" panose="02000000000000000000" pitchFamily="2" charset="0"/>
              </a:rPr>
              <a:t> (Priorita D: Práce s daty a komunikace, opatření D.1 Praxe založená na datech)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Zajímavá data </a:t>
            </a:r>
            <a:r>
              <a:rPr lang="cs-CZ" sz="2400" dirty="0">
                <a:sym typeface="Wingdings" panose="05000000000000000000" pitchFamily="2" charset="2"/>
              </a:rPr>
              <a:t> počty, lokace, trendy</a:t>
            </a:r>
            <a:endParaRPr lang="cs-CZ" sz="2400" dirty="0"/>
          </a:p>
          <a:p>
            <a:pPr>
              <a:defRPr/>
            </a:pPr>
            <a:r>
              <a:rPr lang="cs-CZ" sz="2400" dirty="0">
                <a:sym typeface="Wingdings" panose="05000000000000000000" pitchFamily="2" charset="2"/>
              </a:rPr>
              <a:t>Spolupráce s GIS oddělením</a:t>
            </a:r>
          </a:p>
          <a:p>
            <a:pPr>
              <a:defRPr/>
            </a:pPr>
            <a:r>
              <a:rPr lang="cs-CZ" sz="2400" dirty="0">
                <a:sym typeface="Wingdings" panose="05000000000000000000" pitchFamily="2" charset="2"/>
              </a:rPr>
              <a:t>Online monitoring a mapový výstup</a:t>
            </a:r>
          </a:p>
          <a:p>
            <a:pPr>
              <a:defRPr/>
            </a:pPr>
            <a:r>
              <a:rPr lang="cs-CZ" sz="2400" dirty="0">
                <a:sym typeface="Wingdings" panose="05000000000000000000" pitchFamily="2" charset="2"/>
              </a:rPr>
              <a:t>Sledované indikátory: organizace, adresa, městský obvod, vlastník, dispozice, velikost, služba (podpora), složení domácnosti (pohlaví, věk)</a:t>
            </a:r>
          </a:p>
          <a:p>
            <a:pPr>
              <a:defRPr/>
            </a:pPr>
            <a:r>
              <a:rPr lang="cs-CZ" sz="2400" dirty="0">
                <a:sym typeface="Wingdings" panose="05000000000000000000" pitchFamily="2" charset="2"/>
              </a:rPr>
              <a:t>Monitoring k 31.12. již běží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93AA64-A38C-7878-8D03-F75FEB85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684463"/>
            <a:ext cx="20542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946B04-8712-4392-29C9-014BE925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760913"/>
            <a:ext cx="50101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B9C47F7D-3E9A-F968-5F45-360DBA805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altLang="cs-CZ" sz="3200" dirty="0"/>
              <a:t>Konference </a:t>
            </a:r>
            <a:br>
              <a:rPr lang="cs-CZ" altLang="cs-CZ" sz="3200" dirty="0"/>
            </a:br>
            <a:r>
              <a:rPr lang="cs-CZ" altLang="cs-CZ" sz="3200" dirty="0"/>
              <a:t>„Statutární město Ostrava a sociální bydlení“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253F32-7A32-D94D-C27F-4C5A2860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9" y="0"/>
            <a:ext cx="444630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E1C1E0-7529-04C9-135B-2B0BF5C6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18" y="0"/>
            <a:ext cx="42852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009DA-C340-0CC9-2726-BACC41472C2C}"/>
              </a:ext>
            </a:extLst>
          </p:cNvPr>
          <p:cNvSpPr txBox="1">
            <a:spLocks/>
          </p:cNvSpPr>
          <p:nvPr/>
        </p:nvSpPr>
        <p:spPr>
          <a:xfrm>
            <a:off x="457200" y="2776274"/>
            <a:ext cx="8229600" cy="13054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ADD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kern="0" dirty="0"/>
              <a:t>OPZ+ a výzvy pro oblast sociálního bydlení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A08BEB7E-4B43-AAE5-F930-6FCC85E72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80963"/>
            <a:ext cx="8229600" cy="684212"/>
          </a:xfrm>
        </p:spPr>
        <p:txBody>
          <a:bodyPr/>
          <a:lstStyle/>
          <a:p>
            <a:r>
              <a:rPr lang="cs-CZ" altLang="cs-CZ"/>
              <a:t>OPZ+ výzvy na sociální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E11F4-9898-7A6F-FB6E-3DA092B1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14388"/>
            <a:ext cx="8229600" cy="9223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dirty="0"/>
              <a:t>OPZ+ výzva č. 007 </a:t>
            </a:r>
            <a:r>
              <a:rPr lang="cs-CZ" dirty="0">
                <a:hlinkClick r:id="rId2"/>
              </a:rPr>
              <a:t>Podpora sociálního bydlení (1)</a:t>
            </a:r>
            <a:endParaRPr lang="cs-CZ" dirty="0"/>
          </a:p>
          <a:p>
            <a:pPr>
              <a:defRPr/>
            </a:pPr>
            <a:r>
              <a:rPr lang="cs-CZ" dirty="0"/>
              <a:t>Zahájení příjmu žádostí: 30.06.2022</a:t>
            </a:r>
          </a:p>
          <a:p>
            <a:pPr>
              <a:defRPr/>
            </a:pPr>
            <a:r>
              <a:rPr lang="cs-CZ" dirty="0"/>
              <a:t>alokace 580 mil. Kč (navýšeno o 80 mil. Kč; v rámci programového období by mělo být vyhlášeno 2x)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530306-9AFD-7EA8-FB6A-27DE2C9A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703388"/>
            <a:ext cx="79867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D6082A4-2AFB-AA98-3AF1-FF5203E9A91C}"/>
              </a:ext>
            </a:extLst>
          </p:cNvPr>
          <p:cNvSpPr txBox="1">
            <a:spLocks/>
          </p:cNvSpPr>
          <p:nvPr/>
        </p:nvSpPr>
        <p:spPr bwMode="auto">
          <a:xfrm>
            <a:off x="352425" y="37798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C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C6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C6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C6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C6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 dirty="0"/>
              <a:t>OPZ+ výzva č. 101 </a:t>
            </a:r>
            <a:r>
              <a:rPr lang="cs-CZ" dirty="0">
                <a:hlinkClick r:id="rId4"/>
              </a:rPr>
              <a:t>Podpora sociálního bydlení zejména osob z Ukrajiny</a:t>
            </a:r>
            <a:endParaRPr lang="cs-CZ" dirty="0"/>
          </a:p>
          <a:p>
            <a:pPr>
              <a:defRPr/>
            </a:pPr>
            <a:r>
              <a:rPr lang="cs-CZ" dirty="0"/>
              <a:t>Platnost od 20.12.2022 do 30.05.2023</a:t>
            </a:r>
          </a:p>
          <a:p>
            <a:pPr>
              <a:defRPr/>
            </a:pPr>
            <a:r>
              <a:rPr lang="cs-CZ" dirty="0"/>
              <a:t>Další výzva na bydlení – cca 340 mil. Kč</a:t>
            </a:r>
          </a:p>
          <a:p>
            <a:pPr lvl="1">
              <a:defRPr/>
            </a:pPr>
            <a:r>
              <a:rPr lang="cs-CZ" dirty="0"/>
              <a:t>Z toho 200 mil. Kč na osoby přicházející z Ukrajiny do ČR v důsledku války s Ruskou federací</a:t>
            </a:r>
          </a:p>
          <a:p>
            <a:pPr lvl="1">
              <a:defRPr/>
            </a:pPr>
            <a:r>
              <a:rPr lang="cs-CZ" dirty="0"/>
              <a:t>Zbývajících 140 mil. Kč na sociální bydlení dle výzvy č. 007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0D79E-6063-13F9-DCBE-E82E31D33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4893272"/>
            <a:ext cx="8168126" cy="184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Words>984</Words>
  <Application>Microsoft Office PowerPoint</Application>
  <PresentationFormat>Předvádění na obrazovce 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Arial-BoldMT</vt:lpstr>
      <vt:lpstr>ArialMT</vt:lpstr>
      <vt:lpstr>Roboto</vt:lpstr>
      <vt:lpstr>Výchozí návrh</vt:lpstr>
      <vt:lpstr>Prezentace aplikace PowerPoint</vt:lpstr>
      <vt:lpstr>Obsah prezentace</vt:lpstr>
      <vt:lpstr>Projekt „Rozvoj sociálního bydlení ve městě Ostrava“</vt:lpstr>
      <vt:lpstr>Podpora zabydlování a podpora v bydlení</vt:lpstr>
      <vt:lpstr>Kontaktní místo pro bydlení</vt:lpstr>
      <vt:lpstr>Mapování sociálních bytů / bytů s doprovodným sociálním programem na území SMO</vt:lpstr>
      <vt:lpstr>Konference  „Statutární město Ostrava a sociální bydlení“</vt:lpstr>
      <vt:lpstr>Prezentace aplikace PowerPoint</vt:lpstr>
      <vt:lpstr>OPZ+ výzvy na sociální bydlení</vt:lpstr>
      <vt:lpstr>Prezentace aplikace PowerPoint</vt:lpstr>
      <vt:lpstr>OPZ+ výzva č. 007 Podpora sociálního bydlení (1)</vt:lpstr>
      <vt:lpstr>Setkání realizátorů Spolek Portavita, Havířov</vt:lpstr>
      <vt:lpstr>Na-chystaná legislativa  zákon o podpoře v bydlení</vt:lpstr>
      <vt:lpstr>Prezentace aplikace PowerPoint</vt:lpstr>
      <vt:lpstr>Prezentace aplikace PowerPoint</vt:lpstr>
      <vt:lpstr>Prezentace aplikace PowerPoint</vt:lpstr>
      <vt:lpstr>Pilíře reformy</vt:lpstr>
      <vt:lpstr>Fungování Kontaktního místa pro bydlení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procnerovaev</dc:creator>
  <cp:lastModifiedBy>Mikulec Marek</cp:lastModifiedBy>
  <cp:revision>404</cp:revision>
  <cp:lastPrinted>2019-11-26T10:36:38Z</cp:lastPrinted>
  <dcterms:created xsi:type="dcterms:W3CDTF">2009-09-08T12:01:24Z</dcterms:created>
  <dcterms:modified xsi:type="dcterms:W3CDTF">2023-04-14T05:57:38Z</dcterms:modified>
</cp:coreProperties>
</file>