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83" r:id="rId4"/>
    <p:sldId id="285" r:id="rId5"/>
    <p:sldId id="286" r:id="rId6"/>
    <p:sldId id="287" r:id="rId7"/>
    <p:sldId id="288" r:id="rId8"/>
    <p:sldId id="282" r:id="rId9"/>
    <p:sldId id="277" r:id="rId10"/>
    <p:sldId id="281" r:id="rId11"/>
  </p:sldIdLst>
  <p:sldSz cx="9144000" cy="6858000" type="screen4x3"/>
  <p:notesSz cx="6858000" cy="9144000"/>
  <p:custDataLst>
    <p:tags r:id="rId1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3527"/>
    <a:srgbClr val="FAACB4"/>
    <a:srgbClr val="FBC4C8"/>
    <a:srgbClr val="E3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84A32-D5FF-40A4-80C0-5F8DF2D26FCB}" v="66" dt="2023-03-09T14:57:39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5" autoAdjust="0"/>
  </p:normalViewPr>
  <p:slideViewPr>
    <p:cSldViewPr>
      <p:cViewPr varScale="1">
        <p:scale>
          <a:sx n="58" d="100"/>
          <a:sy n="58" d="100"/>
        </p:scale>
        <p:origin x="20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D1E1-8AD7-402A-8968-70B778A64B1C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ECE58-554B-4E65-8A83-21CACB5F4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8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4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8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49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04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01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7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395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ECE58-554B-4E65-8A83-21CACB5F419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85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Projekty ve výzvě č. 18 (PSZ)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Výzva OPZ+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alokace: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900 mil. Kč (z toho 650 mil. Kč pro obce v KPSV+, přečerpání alokace)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Předkládání projektů pro Ostravu: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říjen 2022 až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leden 2023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podaných projektů: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20 (vyplývajících z opatření v akčním plánu PSZ)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způsobilé výdaje podaných projektů: </a:t>
            </a:r>
            <a:b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168 206 008,36 Kč 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projektů schválených k 14. 3. 2023: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4418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Schválené projekty ve výzvě č. 18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Zdravotní mediátoři – Ostrava (CENTROM)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Služby následné péče v KC Anabell Ostrava (Centrum Anabell)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Krizové centrum pro děti a rodinu (CSS Ostrava)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Pečovatelská služba v Ostravě (CSS Ostrava)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Sociálně aktivizační služby pro rodiny s dětmi (CSS Ostrava)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Komplex resocializačního programu RUBIKON Centra v Ostravě (RUBIKON Centrum)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Posílení systému bezpečnosti a prevence kriminality v Ostravě prostřednictvím asistentů prevence kriminality (SMO)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způsobilé výdaje (po krácení):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52 634 637,00 Kč </a:t>
            </a:r>
          </a:p>
        </p:txBody>
      </p:sp>
    </p:spTree>
    <p:extLst>
      <p:ext uri="{BB962C8B-B14F-4D97-AF65-F5344CB8AC3E}">
        <p14:creationId xmlns:p14="http://schemas.microsoft.com/office/powerpoint/2010/main" val="199019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52" y="260648"/>
            <a:ext cx="8579296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Další podané projekty ve výzvě č. 18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Krizová pomoc </a:t>
            </a:r>
            <a:r>
              <a:rPr lang="cs-CZ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Adelante</a:t>
            </a: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Armády spásy v Ostravě (AS)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Dluhy pod kontrolou (CENTROM)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Komunitní práce v SVL na území města Ostravy (DCHOO)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Rozšíření sociálně aktivizační služby pro rodiny s dětmi v městském obvodu Ostrava-Jih (DCHOO)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Rozšíření sociálně-dluhové poradny (DCHOO)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zaměstnanosti sociálně vyloučených osob na území města Ostrava (OPU)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Rozšíření odborného sociálního poradenství pro osoby závislé nebo ohrožené závislostí v Ostravě (Renarkon)</a:t>
            </a:r>
          </a:p>
        </p:txBody>
      </p:sp>
    </p:spTree>
    <p:extLst>
      <p:ext uri="{BB962C8B-B14F-4D97-AF65-F5344CB8AC3E}">
        <p14:creationId xmlns:p14="http://schemas.microsoft.com/office/powerpoint/2010/main" val="407741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52" y="260648"/>
            <a:ext cx="8579296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Další podané projekty ve výzvě č. 18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Aktivizační centrum pro rodiny v závislostech – Stezka (Slezská diakonie)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terénních programů Ostrava (Spolu pro rodinu)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Domovník-preventista 2023-2025 (</a:t>
            </a:r>
            <a:r>
              <a:rPr lang="cs-CZ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MHaH</a:t>
            </a: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Domovník preventista Ostrava-Jih 2023-2026 (Ostrava-Jih)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Domovník – preventista (Poruba)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Intenzivní podpora rodinám (Vzájemné soužití)</a:t>
            </a:r>
          </a:p>
        </p:txBody>
      </p:sp>
    </p:spTree>
    <p:extLst>
      <p:ext uri="{BB962C8B-B14F-4D97-AF65-F5344CB8AC3E}">
        <p14:creationId xmlns:p14="http://schemas.microsoft.com/office/powerpoint/2010/main" val="215823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Poradenské programy Agentury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Časově ohraničené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poradenství (cca 18 měsíců) ve vybrané oblasti sociálního začleňování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dlouhodobých a udržitelných řešení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Aktivizace vlastních zdrojů, motivace a iniciativa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Práce v multidisciplinárních týmech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 kroky: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anamnéza, realizace, evaluace.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4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Poradenský program v oblasti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tento program?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Prioritou ostravských partnerů jsou cíle v oblasti bydlení + Zdraví klientů sociálního bydlení se výrazně nemění.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cílům PSZ patří zvyšování dostupnosti poskytované zdravotní péče.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Konkrétními opatřeními PSZ jsou odborná konference, výzkum, rozšíření sociálně-zdravotní pomoci +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advokační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práce, zdravotní mediátoři.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Jakou změnu očekáváme?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Navrhneme, jak zlepšíme podporu ve zdraví u domácností v sociálním bydlení.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Rozšíříme spolupráci s aktéry z oblasti podpory zdraví.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Zvýšíme povědomí o nedostupnosti zdravotní péče pro sociálně vyloučené osoby.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4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Výzkum v oblasti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Zmapovat potřeby a bariéry klientů sociálního bydlení z hlediska dostupnosti zdravotní péče a podpory zdraví.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Respondenti: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Domácnosti v sociálním bydlení, pracovníci poskytovatelů sociálního bydlení, zdravotníci.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obsahovat sadu doporučení – využití v poradenském programu.</a:t>
            </a:r>
          </a:p>
          <a:p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dokončení: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cca květen 2023. </a:t>
            </a:r>
          </a:p>
        </p:txBody>
      </p:sp>
    </p:spTree>
    <p:extLst>
      <p:ext uri="{BB962C8B-B14F-4D97-AF65-F5344CB8AC3E}">
        <p14:creationId xmlns:p14="http://schemas.microsoft.com/office/powerpoint/2010/main" val="80446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70857-451D-439E-83C9-0082E3C0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Poradenský program v oblasti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BE390-991A-4054-86FD-9EE028633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tento program?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Pracujeme s vysokým množstvím dat v oblasti sociálního vyloučení, což vytváří požadavky na systematickou práci.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Obracejí se na nás různí aktéři s požadavky na data o stavu sociálního vyloučení (např. ze strany studentů, městských obvodů). Reagujeme na tyto požadavky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ad hoc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terénu (např. z Míst pro dialog) získáváme kvalitativní zjištění, která využíváme nesystematicky.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D035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Jakou změnu očekáváme?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Nalezneme způsob, jak zpřehlednit tok dat a zajistit jejich pravidelnou aktualizaci.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 tvorbě konkrétního výstupu v oblasti sociálního začleňování se naučíme, jak přetvořit data ve zjištění využitelná při tvorbě politik.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Seznámíme se s nejnovějšími datovými aplikacemi (např. Mapa lokalit rezidenční segregace). </a:t>
            </a:r>
          </a:p>
        </p:txBody>
      </p:sp>
    </p:spTree>
    <p:extLst>
      <p:ext uri="{BB962C8B-B14F-4D97-AF65-F5344CB8AC3E}">
        <p14:creationId xmlns:p14="http://schemas.microsoft.com/office/powerpoint/2010/main" val="4136508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5d0ec001-6b83-47a0-ab63-3b2b50ccfa07"/>
  <p:tag name="SLIDO_EVENT_SECTION_UUID" val="1e115ca9-3c51-4a45-b6c3-963594c56e5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703ECB6C1E704589E1869DBDAF5985" ma:contentTypeVersion="16" ma:contentTypeDescription="Vytvoří nový dokument" ma:contentTypeScope="" ma:versionID="8175d7f1dc6cda11b445a5a5c4708375">
  <xsd:schema xmlns:xsd="http://www.w3.org/2001/XMLSchema" xmlns:xs="http://www.w3.org/2001/XMLSchema" xmlns:p="http://schemas.microsoft.com/office/2006/metadata/properties" xmlns:ns2="8b1c5e84-4c9f-49e7-81c1-e65659c9fb26" xmlns:ns3="c82a71f3-ab71-4451-bb0e-2c824b48548a" targetNamespace="http://schemas.microsoft.com/office/2006/metadata/properties" ma:root="true" ma:fieldsID="6028d5d8378262a1e3bc55ee6422acc3" ns2:_="" ns3:_="">
    <xsd:import namespace="8b1c5e84-4c9f-49e7-81c1-e65659c9fb26"/>
    <xsd:import namespace="c82a71f3-ab71-4451-bb0e-2c824b4854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c5e84-4c9f-49e7-81c1-e65659c9fb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a71f3-ab71-4451-bb0e-2c824b4854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2429160-f647-48e9-be54-8c0cda4e1ad7}" ma:internalName="TaxCatchAll" ma:showField="CatchAllData" ma:web="c82a71f3-ab71-4451-bb0e-2c824b4854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0BEBBE-8423-4082-813F-DE516E35E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1c5e84-4c9f-49e7-81c1-e65659c9fb26"/>
    <ds:schemaRef ds:uri="c82a71f3-ab71-4451-bb0e-2c824b4854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ACCA98-2710-4963-A318-76C3A49629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630</Words>
  <Application>Microsoft Office PowerPoint</Application>
  <PresentationFormat>Předvádění na obrazovce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Projekty ve výzvě č. 18 (PSZ)</vt:lpstr>
      <vt:lpstr>Schválené projekty ve výzvě č. 18</vt:lpstr>
      <vt:lpstr>Další podané projekty ve výzvě č. 18</vt:lpstr>
      <vt:lpstr>Další podané projekty ve výzvě č. 18</vt:lpstr>
      <vt:lpstr>Poradenské programy Agentury</vt:lpstr>
      <vt:lpstr>Poradenský program v oblasti zdraví</vt:lpstr>
      <vt:lpstr>Výzkum v oblasti zdraví</vt:lpstr>
      <vt:lpstr>Poradenský program v oblasti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Fógelová Ladislava</dc:creator>
  <cp:lastModifiedBy>Abrlová Jana</cp:lastModifiedBy>
  <cp:revision>18</cp:revision>
  <dcterms:created xsi:type="dcterms:W3CDTF">2015-05-26T11:30:55Z</dcterms:created>
  <dcterms:modified xsi:type="dcterms:W3CDTF">2023-04-13T10:50:31Z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1.5.3.3511</vt:lpwstr>
  </property>
</Properties>
</file>